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4" r:id="rId35"/>
    <p:sldId id="295" r:id="rId36"/>
    <p:sldId id="296" r:id="rId37"/>
    <p:sldId id="298" r:id="rId38"/>
    <p:sldId id="299" r:id="rId39"/>
    <p:sldId id="301" r:id="rId40"/>
    <p:sldId id="302" r:id="rId41"/>
    <p:sldId id="303" r:id="rId42"/>
    <p:sldId id="307" r:id="rId43"/>
    <p:sldId id="308" r:id="rId44"/>
    <p:sldId id="309" r:id="rId45"/>
    <p:sldId id="310" r:id="rId46"/>
    <p:sldId id="31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3765" autoAdjust="0"/>
  </p:normalViewPr>
  <p:slideViewPr>
    <p:cSldViewPr>
      <p:cViewPr>
        <p:scale>
          <a:sx n="116" d="100"/>
          <a:sy n="116" d="100"/>
        </p:scale>
        <p:origin x="-14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17&#1087;&#1086;&#1083;&#1080;&#1082;&#1083;&#1080;&#1085;&#1080;&#1082;&#1072;.&#1088;&#1092;/about/advert/1023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0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46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48.jpeg" Type="http://schemas.openxmlformats.org/officeDocument/2006/relationships/image"/></Relationships>
</file>

<file path=ppt/slides/_rels/slide41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media/image49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51.jpeg" Type="http://schemas.openxmlformats.org/officeDocument/2006/relationships/image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630616" cy="3051770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hlinkClick r:id="rId2"/>
              </a:rPr>
              <a:t>ПРИОРИТЕТНЫЙ ПРОЕКТ «СОЗДАНИЕ НОВОЙ МОДЕЛИ МЕДИЦИНСКОЙ ОРГАНИЗАЦИИ, ОКАЗЫВАЮЩЕЙ ПЕРВИЧНУЮ МЕДИКО-САНИТАРНУЮ ПОМОЩЬ»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149080"/>
            <a:ext cx="6224736" cy="1489720"/>
          </a:xfrm>
        </p:spPr>
        <p:txBody>
          <a:bodyPr/>
          <a:lstStyle/>
          <a:p>
            <a:r>
              <a:rPr lang="ru-RU" dirty="0" smtClean="0"/>
              <a:t>ГБУЗ НО Городская больница №37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5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на\Desktop\user18\БЕРЕЖЛИВАЯ П-ка\5S\стандарт 1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807931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на\Desktop\user18\БЕРЕЖЛИВАЯ П-ка\5S\стандарт 1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70" y="213613"/>
            <a:ext cx="8208912" cy="662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6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на\Desktop\user18\БЕРЕЖЛИВАЯ П-ка\5S\стандарт 1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0" y="116632"/>
            <a:ext cx="84163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6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на\Desktop\user18\БЕРЕЖЛИВАЯ П-ка\5S\стандарт 1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568952" cy="644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на\Desktop\user18\БЕРЕЖЛИВАЯ П-ка\5S\стандарт 1.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3" y="404664"/>
            <a:ext cx="852323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7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на\Desktop\user18\БЕРЕЖЛИВАЯ П-ка\5S\стандарт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7590"/>
            <a:ext cx="10095756" cy="672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0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на\Desktop\user18\БЕРЕЖЛИВАЯ П-ка\5S\стандарт 2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99392"/>
            <a:ext cx="8297070" cy="671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на\Desktop\user18\БЕРЕЖЛИВАЯ П-ка\5S\станддарт 2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99392"/>
            <a:ext cx="8735220" cy="62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на\Desktop\user18\БЕРЕЖЛИВАЯ П-ка\5S\стандарт 2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4240"/>
            <a:ext cx="8207922" cy="58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3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нна\Desktop\user18\БЕРЕЖЛИВАЯ П-ка\5S\стандарт 2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963"/>
            <a:ext cx="8555708" cy="666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3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ПАСПОРТ ПРОЕКТА </a:t>
            </a:r>
            <a:br>
              <a:rPr lang="ru-RU" sz="1400" dirty="0"/>
            </a:br>
            <a:r>
              <a:rPr lang="ru-RU" sz="1400" dirty="0"/>
              <a:t>«</a:t>
            </a:r>
            <a:r>
              <a:rPr lang="ru-RU" sz="1400" b="1" dirty="0"/>
              <a:t>Медицинская организация (ГБУЗ НО «Городская больница №37» (поликлиника</a:t>
            </a:r>
            <a:r>
              <a:rPr lang="ru-RU" sz="1400" dirty="0"/>
              <a:t>)»</a:t>
            </a:r>
            <a:br>
              <a:rPr lang="ru-RU" sz="1400" dirty="0"/>
            </a:br>
            <a:r>
              <a:rPr lang="ru-RU" sz="1400" b="1" dirty="0"/>
              <a:t>«Проект №1 «Оптимизация работа регистратуры медицинской организации»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96944" cy="53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3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нна\Desktop\user18\БЕРЕЖЛИВАЯ П-ка\5S\стандарт 2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8" y="289587"/>
            <a:ext cx="8808370" cy="59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9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нна\Desktop\user18\БЕРЕЖЛИВАЯ П-ка\5S\стандарт 2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86212"/>
            <a:ext cx="7948888" cy="64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1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нна\Desktop\user18\БЕРЕЖЛИВАЯ П-ка\5S\стандарт 2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26810" cy="62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9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нна\Desktop\user18\БЕРЕЖЛИВАЯ П-ка\5S\стандарт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581"/>
            <a:ext cx="8933259" cy="621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нна\Desktop\user18\БЕРЕЖЛИВАЯ П-ка\5S\стандарт 3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4" y="332656"/>
            <a:ext cx="8124529" cy="629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7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нна\Desktop\user18\БЕРЕЖЛИВАЯ П-ка\5S\стандарт 3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38060" cy="597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нна\Desktop\user18\БЕРЕЖЛИВАЯ П-ка\5S\стандарт 3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0960"/>
            <a:ext cx="8660854" cy="66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4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нна\Desktop\user18\БЕРЕЖЛИВАЯ П-ка\5S\стандарт 3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8" y="0"/>
            <a:ext cx="9023252" cy="657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3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нна\Desktop\user18\БЕРЕЖЛИВАЯ П-ка\5S\стандарт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28" y="260648"/>
            <a:ext cx="8396256" cy="60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нна\Desktop\user18\БЕРЕЖЛИВАЯ П-ка\5S\стандарт 4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17541" cy="59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Регистратура , </a:t>
            </a:r>
            <a:r>
              <a:rPr lang="ru-RU" sz="3100" dirty="0" smtClean="0"/>
              <a:t>поликлиника Ленина, д. 100, </a:t>
            </a:r>
            <a:r>
              <a:rPr lang="ru-RU" dirty="0" smtClean="0"/>
              <a:t>БЫЛО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6" y="1700808"/>
            <a:ext cx="416250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22" y="1693080"/>
            <a:ext cx="4544509" cy="389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9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нна\Desktop\user18\БЕРЕЖЛИВАЯ П-ка\5S\стандарт 4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8680"/>
            <a:ext cx="8707238" cy="583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нна\Desktop\user18\БЕРЕЖЛИВАЯ П-ка\5S\стандарт 4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93" y="476672"/>
            <a:ext cx="8590926" cy="60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нна\Desktop\user18\БЕРЕЖЛИВАЯ П-ка\5S\стандарт 4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326"/>
            <a:ext cx="9008926" cy="648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нна\Desktop\user18\БЕРЕЖЛИВАЯ П-ка\5S\д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9"/>
            <a:ext cx="798809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2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Отделение медицинской профилактики, окончание проекта</a:t>
            </a:r>
            <a:endParaRPr lang="ru-RU" dirty="0"/>
          </a:p>
        </p:txBody>
      </p:sp>
      <p:pic>
        <p:nvPicPr>
          <p:cNvPr id="27650" name="Picture 2" descr="C:\Users\Анна\Desktop\user18\БЕРЕЖЛИВАЯ П-ка\5S\дд 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87" y="1600200"/>
            <a:ext cx="33848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Анна\Desktop\user18\БЕРЕЖЛИВАЯ П-ка\5S\дд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259890" cy="456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Отделение медицинской профилактики, окончание проекта</a:t>
            </a:r>
          </a:p>
        </p:txBody>
      </p:sp>
      <p:pic>
        <p:nvPicPr>
          <p:cNvPr id="28674" name="Picture 2" descr="C:\Users\Анна\Desktop\user18\БЕРЕЖЛИВАЯ П-ка\5S\дд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91873"/>
            <a:ext cx="3187750" cy="43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Анна\Desktop\user18\БЕРЕЖЛИВАЯ П-ка\5S\дд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35458"/>
            <a:ext cx="3240360" cy="418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7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Отделение медицинской профилактики, окончание проекта</a:t>
            </a:r>
          </a:p>
        </p:txBody>
      </p:sp>
      <p:pic>
        <p:nvPicPr>
          <p:cNvPr id="29700" name="Picture 4" descr="C:\Users\Анна\Desktop\user18\БЕРЕЖЛИВАЯ П-ка\5S\дд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038600" cy="220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C:\Users\Анна\Desktop\user18\БЕРЕЖЛИВАЯ П-ка\5S\дд6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038600" cy="238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1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Анна\Desktop\user18\БЕРЕЖЛИВАЯ П-ка\5S\забор кров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392190" cy="57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1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Забор крови , окончание проекта.</a:t>
            </a:r>
            <a:endParaRPr lang="ru-RU" dirty="0"/>
          </a:p>
        </p:txBody>
      </p:sp>
      <p:pic>
        <p:nvPicPr>
          <p:cNvPr id="31746" name="Picture 2" descr="C:\Users\Анна\Desktop\user18\БЕРЕЖЛИВАЯ П-ка\5S\забор крови 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6720"/>
            <a:ext cx="3240360" cy="466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Анна\Desktop\user18\БЕРЕЖЛИВАЯ П-ка\5S\забор крови 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42670"/>
            <a:ext cx="3152359" cy="458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1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Анна\Desktop\user18\БЕРЕЖЛИВАЯ П-ка\5S\вра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5" y="476672"/>
            <a:ext cx="8963159" cy="538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Регистратура , </a:t>
            </a:r>
            <a:r>
              <a:rPr lang="ru-RU" sz="3600" dirty="0"/>
              <a:t>поликлиника Ленина, д. 100</a:t>
            </a:r>
            <a:r>
              <a:rPr lang="ru-RU" dirty="0"/>
              <a:t>, БЫЛО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4987"/>
            <a:ext cx="418538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84988"/>
            <a:ext cx="376162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3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Прием врача терапевта, окончание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3" y="1628800"/>
            <a:ext cx="2669895" cy="410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09828"/>
            <a:ext cx="2592288" cy="414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 descr="C:\Users\Анна\Desktop\user18\БЕРЕЖЛИВАЯ П-ка\5S\врач 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09828"/>
            <a:ext cx="3026614" cy="414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7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Прием врача терапевта, окончание проекта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306390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 descr="C:\Users\Анна\Desktop\user18\БЕРЕЖЛИВАЯ П-ка\5S\врач 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559632"/>
            <a:ext cx="3404464" cy="496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C:\Users\Анна\Desktop\user18\БЕРЕЖЛИВАЯ П-ка\5S\врач 6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99" y="1565920"/>
            <a:ext cx="317228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2020г.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Продолжение участия в проекте «Бережливая поликлиника» на базе поликлинического отделения ГБУЗ НО «Городская больница №37», Кирова, 10а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5104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Анна\Desktop\user18\БЕРЕЖЛИВАЯ П-ка\5S\киров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66550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6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Анна\Desktop\user18\БЕРЕЖЛИВАЯ П-ка\5S\кирова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385329" cy="503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7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Анна\Desktop\user18\БЕРЕЖЛИВАЯ П-ка\5S\киров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927546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7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Анна\Desktop\user18\БЕРЕЖЛИВАЯ П-ка\5S\кирова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91242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0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Регистратура , поликлиника Ленина, д. 100, </a:t>
            </a:r>
            <a:r>
              <a:rPr lang="ru-RU" dirty="0" smtClean="0"/>
              <a:t>стало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1" y="1484784"/>
            <a:ext cx="432054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85" y="1484784"/>
            <a:ext cx="450269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9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Регистратура , поликлиника Ленина, д. 100, стало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22260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40" y="1607468"/>
            <a:ext cx="4202332" cy="445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9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Разработаны рабочие стандарты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Рабочий стандарт на рабочее место-Запись пациента на прием к врачу</a:t>
            </a:r>
          </a:p>
          <a:p>
            <a:r>
              <a:rPr lang="ru-RU" dirty="0" smtClean="0"/>
              <a:t>Рабочий стандарт на рабочее место-Подбор </a:t>
            </a:r>
            <a:r>
              <a:rPr lang="ru-RU" dirty="0" err="1" smtClean="0"/>
              <a:t>мед.карты</a:t>
            </a:r>
            <a:r>
              <a:rPr lang="ru-RU" dirty="0" smtClean="0"/>
              <a:t> на текущий прием к специалисту</a:t>
            </a:r>
          </a:p>
          <a:p>
            <a:r>
              <a:rPr lang="ru-RU" dirty="0" smtClean="0"/>
              <a:t>Рабочий стандарт на рабочее место-оформление вызова врача на дом</a:t>
            </a:r>
          </a:p>
          <a:p>
            <a:r>
              <a:rPr lang="ru-RU" dirty="0" smtClean="0"/>
              <a:t>Рабочий стандарт на рабочее место-Предварительная запись на прием к врачу через </a:t>
            </a:r>
            <a:r>
              <a:rPr lang="ru-RU" dirty="0" err="1" smtClean="0"/>
              <a:t>инфомат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на\Desktop\user18\БЕРЕЖЛИВАЯ П-ка\5S\стандарт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4" y="0"/>
            <a:ext cx="924569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нна\Desktop\user18\БЕРЕЖЛИВАЯ П-ка\5S\стандарт 1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034"/>
            <a:ext cx="8001007" cy="639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5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169</Words>
  <Application>Microsoft Office PowerPoint</Application>
  <PresentationFormat>Экран (4:3)</PresentationFormat>
  <Paragraphs>20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ПРИОРИТЕТНЫЙ ПРОЕКТ «СОЗДАНИЕ НОВОЙ МОДЕЛИ МЕДИЦИНСКОЙ ОРГАНИЗАЦИИ, ОКАЗЫВАЮЩЕЙ ПЕРВИЧНУЮ МЕДИКО-САНИТАРНУЮ ПОМОЩЬ»</vt:lpstr>
      <vt:lpstr>ПАСПОРТ ПРОЕКТА  «Медицинская организация (ГБУЗ НО «Городская больница №37» (поликлиника)» «Проект №1 «Оптимизация работа регистратуры медицинской организации» </vt:lpstr>
      <vt:lpstr>Регистратура , поликлиника Ленина, д. 100, БЫЛО</vt:lpstr>
      <vt:lpstr>Регистратура , поликлиника Ленина, д. 100, БЫЛО</vt:lpstr>
      <vt:lpstr>Регистратура , поликлиника Ленина, д. 100, стало</vt:lpstr>
      <vt:lpstr>Регистратура , поликлиника Ленина, д. 100, стало</vt:lpstr>
      <vt:lpstr>Разработаны рабочие стандарты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Отделение медицинской профилактики, окончание проекта</vt:lpstr>
      <vt:lpstr>Отделение медицинской профилактики, окончание проекта</vt:lpstr>
      <vt:lpstr>Отделение медицинской профилактики, окончание проекта</vt:lpstr>
      <vt:lpstr>Презентация PowerPoint</vt:lpstr>
      <vt:lpstr>Забор крови , окончание проекта.</vt:lpstr>
      <vt:lpstr>Презентация PowerPoint</vt:lpstr>
      <vt:lpstr>Прием врача терапевта, окончание проекта</vt:lpstr>
      <vt:lpstr>Прием врача терапевта, окончание проекта</vt:lpstr>
      <vt:lpstr>2020г.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«СОЗДАНИЕ НОВОЙ МОДЕЛИ МЕДИЦИНСКОЙ ОРГАНИЗАЦИИ, ОКАЗЫВАЮЩЕЙ ПЕРВИЧНУЮ МЕДИКО-САНИТАРНУЮ ПОМОЩЬ»</dc:title>
  <dc:creator>Анна</dc:creator>
  <cp:lastModifiedBy>Исаева Евгения Павловна</cp:lastModifiedBy>
  <cp:revision>34</cp:revision>
  <dcterms:created xsi:type="dcterms:W3CDTF">2020-08-17T15:27:28Z</dcterms:created>
  <dcterms:modified xsi:type="dcterms:W3CDTF">2020-08-18T08:37:26Z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2474479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